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284" r:id="rId15"/>
    <p:sldId id="280" r:id="rId16"/>
    <p:sldId id="290" r:id="rId17"/>
    <p:sldId id="291" r:id="rId18"/>
    <p:sldId id="292" r:id="rId19"/>
    <p:sldId id="294" r:id="rId20"/>
    <p:sldId id="295" r:id="rId21"/>
    <p:sldId id="296" r:id="rId22"/>
    <p:sldId id="274" r:id="rId23"/>
    <p:sldId id="266" r:id="rId24"/>
    <p:sldId id="267" r:id="rId25"/>
    <p:sldId id="268" r:id="rId26"/>
    <p:sldId id="285" r:id="rId27"/>
    <p:sldId id="286" r:id="rId28"/>
    <p:sldId id="287" r:id="rId29"/>
    <p:sldId id="282" r:id="rId30"/>
    <p:sldId id="283" r:id="rId31"/>
    <p:sldId id="270" r:id="rId32"/>
    <p:sldId id="271" r:id="rId33"/>
    <p:sldId id="272" r:id="rId34"/>
    <p:sldId id="273" r:id="rId35"/>
    <p:sldId id="300" r:id="rId36"/>
    <p:sldId id="298" r:id="rId37"/>
    <p:sldId id="275" r:id="rId38"/>
    <p:sldId id="302" r:id="rId39"/>
    <p:sldId id="277" r:id="rId40"/>
    <p:sldId id="278" r:id="rId41"/>
    <p:sldId id="299" r:id="rId42"/>
    <p:sldId id="269" r:id="rId43"/>
    <p:sldId id="281" r:id="rId44"/>
    <p:sldId id="288" r:id="rId45"/>
    <p:sldId id="276" r:id="rId46"/>
    <p:sldId id="293" r:id="rId47"/>
    <p:sldId id="303" r:id="rId4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19.06.2021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19.06.2021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19.06.2021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19.06.2021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19.06.2021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19.06.2021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IMU Schaltbild GY-80</a:t>
            </a:r>
            <a:br>
              <a:rPr lang="de-DE" smtClean="0"/>
            </a:br>
            <a:r>
              <a:rPr lang="de-DE" smtClean="0"/>
              <a:t>(ich habe GY-801)</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56" y="1628495"/>
            <a:ext cx="5374744" cy="5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955752496"/>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0[, </a:t>
                      </a:r>
                      <a:r>
                        <a:rPr lang="de-DE" sz="1200" i="1" u="none" strike="noStrike" smtClean="0">
                          <a:effectLst/>
                        </a:rPr>
                        <a:t>iExclusionLength0[, </a:t>
                      </a:r>
                      <a:r>
                        <a:rPr lang="de-DE" sz="1200" i="1" u="none" strike="noStrike" smtClean="0">
                          <a:effectLst/>
                        </a:rPr>
                        <a:t>1, </a:t>
                      </a:r>
                      <a:r>
                        <a:rPr lang="de-DE" sz="1200" i="1" u="none" strike="noStrike" smtClean="0">
                          <a:effectLst/>
                        </a:rPr>
                        <a:t>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72899163"/>
              </p:ext>
            </p:extLst>
          </p:nvPr>
        </p:nvGraphicFramePr>
        <p:xfrm>
          <a:off x="499536" y="1697569"/>
          <a:ext cx="8390464" cy="2666874"/>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Toggle SMOOTH_CURVES</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lstStyle/>
          <a:p>
            <a:r>
              <a:rPr lang="de-DE" smtClean="0"/>
              <a:t>Durchmesser 25 cm</a:t>
            </a:r>
          </a:p>
          <a:p>
            <a:r>
              <a:rPr lang="de-DE" smtClean="0"/>
              <a:t>12“ Reifen-Marktkauf: 30,48 cm</a:t>
            </a:r>
          </a:p>
          <a:p>
            <a:r>
              <a:rPr lang="de-DE" smtClean="0"/>
              <a:t>Marotronics Luftrad 260 x 85 mm: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fontScale="85000" lnSpcReduction="10000"/>
          </a:bodyPr>
          <a:lstStyle/>
          <a:p>
            <a:r>
              <a:rPr lang="de-DE" smtClean="0"/>
              <a:t>Auto-Power-On, solange Ladegerät angeschlossen ist</a:t>
            </a:r>
          </a:p>
          <a:p>
            <a:r>
              <a:rPr lang="de-DE" smtClean="0">
                <a:solidFill>
                  <a:srgbClr val="00B050"/>
                </a:solidFill>
              </a:rPr>
              <a:t>Remote-Steuerung über Raspi</a:t>
            </a:r>
          </a:p>
          <a:p>
            <a:r>
              <a:rPr lang="de-DE" smtClean="0"/>
              <a:t>Fahren bis zum Zaun, dann </a:t>
            </a:r>
            <a:r>
              <a:rPr lang="de-DE" smtClean="0"/>
              <a:t>rückwärts</a:t>
            </a:r>
          </a:p>
          <a:p>
            <a:r>
              <a:rPr lang="de-DE" smtClean="0"/>
              <a:t>Goto mouse point</a:t>
            </a:r>
          </a:p>
          <a:p>
            <a:r>
              <a:rPr lang="de-DE" smtClean="0">
                <a:solidFill>
                  <a:srgbClr val="00B050"/>
                </a:solidFill>
              </a:rPr>
              <a:t>“</a:t>
            </a:r>
            <a:r>
              <a:rPr lang="de-DE" smtClean="0">
                <a:solidFill>
                  <a:srgbClr val="00B050"/>
                </a:solidFill>
              </a:rPr>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a:t>
            </a:r>
            <a:r>
              <a:rPr lang="de-DE" smtClean="0">
                <a:solidFill>
                  <a:srgbClr val="00B050"/>
                </a:solidFill>
              </a:rPr>
              <a:t>WP</a:t>
            </a:r>
          </a:p>
          <a:p>
            <a:r>
              <a:rPr lang="de-DE" smtClean="0">
                <a:solidFill>
                  <a:srgbClr val="00B050"/>
                </a:solidFill>
              </a:rPr>
              <a:t>Use Path Finder &amp; Perimeter With Exclusion Points</a:t>
            </a:r>
            <a:endParaRPr lang="de-DE">
              <a:solidFill>
                <a:srgbClr val="00B050"/>
              </a:solidFill>
            </a:endParaRPr>
          </a:p>
        </p:txBody>
      </p:sp>
    </p:spTree>
    <p:extLst>
      <p:ext uri="{BB962C8B-B14F-4D97-AF65-F5344CB8AC3E}">
        <p14:creationId xmlns:p14="http://schemas.microsoft.com/office/powerpoint/2010/main" val="173979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endParaRPr lang="de-DE"/>
          </a:p>
        </p:txBody>
      </p:sp>
      <p:grpSp>
        <p:nvGrpSpPr>
          <p:cNvPr id="9" name="Gruppieren 8"/>
          <p:cNvGrpSpPr/>
          <p:nvPr/>
        </p:nvGrpSpPr>
        <p:grpSpPr>
          <a:xfrm>
            <a:off x="1714498" y="2823403"/>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828796" y="2480730"/>
            <a:ext cx="5511801"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511801" h="999067">
                <a:moveTo>
                  <a:pt x="0" y="338667"/>
                </a:moveTo>
                <a:lnTo>
                  <a:pt x="8467" y="59267"/>
                </a:lnTo>
                <a:lnTo>
                  <a:pt x="5511801" y="0"/>
                </a:lnTo>
                <a:cubicBezTo>
                  <a:pt x="5508979" y="299156"/>
                  <a:pt x="5497690" y="699911"/>
                  <a:pt x="5494868"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881</Words>
  <Application>Microsoft Office PowerPoint</Application>
  <PresentationFormat>Bildschirmpräsentation (4:3)</PresentationFormat>
  <Paragraphs>216</Paragraphs>
  <Slides>47</Slides>
  <Notes>0</Notes>
  <HiddenSlides>0</HiddenSlides>
  <MMClips>0</MMClips>
  <ScaleCrop>false</ScaleCrop>
  <HeadingPairs>
    <vt:vector size="4" baseType="variant">
      <vt:variant>
        <vt:lpstr>Design</vt:lpstr>
      </vt:variant>
      <vt:variant>
        <vt:i4>1</vt:i4>
      </vt:variant>
      <vt:variant>
        <vt:lpstr>Folientitel</vt:lpstr>
      </vt:variant>
      <vt:variant>
        <vt:i4>47</vt:i4>
      </vt:variant>
    </vt:vector>
  </HeadingPairs>
  <TitlesOfParts>
    <vt:vector size="48" baseType="lpstr">
      <vt:lpstr>Larissa</vt:lpstr>
      <vt:lpstr>ArduMower</vt:lpstr>
      <vt:lpstr>Inhalt</vt:lpstr>
      <vt:lpstr>Block Diagram </vt:lpstr>
      <vt:lpstr>Power Supply</vt:lpstr>
      <vt:lpstr>On/Off Switch</vt:lpstr>
      <vt:lpstr>PowerPoint-Präsentation</vt:lpstr>
      <vt:lpstr>Spannungsaufbereitung</vt:lpstr>
      <vt:lpstr>WLAN / GPS / Bluetooth </vt:lpstr>
      <vt:lpstr>Motor Drivers</vt:lpstr>
      <vt:lpstr>ODO Divider (2x)</vt:lpstr>
      <vt:lpstr>ODO Divider 2/2</vt:lpstr>
      <vt:lpstr>GPS</vt:lpstr>
      <vt:lpstr>IIC Bus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 (ich habe GY-801)</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146</cp:revision>
  <dcterms:created xsi:type="dcterms:W3CDTF">2021-01-24T07:29:14Z</dcterms:created>
  <dcterms:modified xsi:type="dcterms:W3CDTF">2021-06-21T18:44:48Z</dcterms:modified>
</cp:coreProperties>
</file>